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A38E8C1-E4E1-4AC5-8D7E-13A646B51E9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46243CC-FB75-48A5-9122-F8F9E358D60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84DA876-C0E0-4B1F-9331-DB4EF02E971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9B7AB54-DFD7-465A-AA8D-488D1EE6033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89A191-F085-4142-B893-FA9F6613460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C11E89F-CC7D-4723-9501-FA5053A9851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666841A4-F320-4D4C-BA7D-FC7E612600B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999FB086-BF99-4106-8BAC-3608693537A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411F1F2-FC21-4FD1-9A96-BAF0059C513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02FDD2A9-E5AE-4DDF-B0FD-C5511292FC6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936BA63-99AB-45DB-9DAE-10141F3A187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592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2024-07-17T07:37:19.234</cp:lastPrinted>
  <dcterms:created xsi:type="dcterms:W3CDTF">2024-07-17T07:37:19Z</dcterms:created>
  <dcterms:modified xsi:type="dcterms:W3CDTF">2024-07-17T07:37:19Z</dcterms:modified>
</cp:coreProperties>
</file>