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23.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71" r:id="rId2"/>
  </p:sldMasterIdLst>
  <p:sldIdLst>
    <p:sldId id="259" r:id="rId3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00"/>
    <p:restoredTop sz="0"/>
  </p:normalViewPr>
  <p:slideViewPr>
    <p:cSldViewPr>
      <p:cViewPr>
        <p:scale>
          <a:sx n="73" d="100"/>
          <a:sy n="73" d="100"/>
        </p:scale>
        <p:origin x="0" y="0"/>
      </p:cViewPr>
    </p:cSldViewPr>
  </p:slideViewPr>
  <p:notesViewPr>
    <p:cSldViewPr>
      <p:cViewPr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Master" Target="slideMasters/slideMaster2.xml" /><Relationship Id="rId3" Type="http://schemas.openxmlformats.org/officeDocument/2006/relationships/slide" Target="slides/slide1.xml" /><Relationship Id="rId4" Type="http://schemas.openxmlformats.org/officeDocument/2006/relationships/tags" Target="tags/tag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 title="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25A88CD-1865-4C9C-A82B-0043BD9E715D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4E15279-2373-4E7E-BEA3-AF9267ED4614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 title="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218E0C5-ECC6-40C0-9858-54489F7E4F3D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476685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412920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476421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26453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590200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816320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92869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64543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90E44CB-18F9-45D9-9500-60FD2BB94AF2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61278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005067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26644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8924494-09CE-4620-A245-50E9D37D3A4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E06C4E21-A600-4450-8373-8A6CFE59286F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 title="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 title="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 title="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1E6764F9-A94F-4987-A127-1483D2D85344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8" name="Footer Placeholder 7" title="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 title="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 title="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1C727BE5-2C2E-445A-BD08-66B716F8340D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4" name="Footer Placeholder 3" title="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 title="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 title="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AA66C6B0-3355-4C5B-81A5-E0EBB33BF7F9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3" name="Footer Placeholder 2" title="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 title="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60FCCD29-A320-4272-9A85-D52F2FFC48A8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title="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B057E65D-CEE3-4EA2-9A91-C1A17F0A5415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10" Type="http://schemas.openxmlformats.org/officeDocument/2006/relationships/slideLayout" Target="../slideLayouts/slideLayout21.xml" /><Relationship Id="rId11" Type="http://schemas.openxmlformats.org/officeDocument/2006/relationships/slideLayout" Target="../slideLayouts/slideLayout22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14.xml" /><Relationship Id="rId4" Type="http://schemas.openxmlformats.org/officeDocument/2006/relationships/slideLayout" Target="../slideLayouts/slideLayout15.xml" /><Relationship Id="rId5" Type="http://schemas.openxmlformats.org/officeDocument/2006/relationships/slideLayout" Target="../slideLayouts/slideLayout16.xml" /><Relationship Id="rId6" Type="http://schemas.openxmlformats.org/officeDocument/2006/relationships/slideLayout" Target="../slideLayouts/slideLayout17.xml" /><Relationship Id="rId7" Type="http://schemas.openxmlformats.org/officeDocument/2006/relationships/slideLayout" Target="../slideLayouts/slideLayout18.xml" /><Relationship Id="rId8" Type="http://schemas.openxmlformats.org/officeDocument/2006/relationships/slideLayout" Target="../slideLayouts/slideLayout19.xml" /><Relationship Id="rId9" Type="http://schemas.openxmlformats.org/officeDocument/2006/relationships/slideLayout" Target="../slideLayouts/slideLayout20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 title="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122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2" Type="http://schemas.openxmlformats.org/officeDocument/2006/relationships/image" Target="../media/image1.jpe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6612"/>
            <a:ext cx="12192000" cy="534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499199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6.0.29"/>
  <p:tag name="AS_OS" val="Unix 5.4.0.189"/>
  <p:tag name="AS_RELEASE_DATE" val="2023.01.14"/>
  <p:tag name="AS_TITLE" val="Aspose.Slides for .NET5"/>
  <p:tag name="AS_VERSION" val="23.1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Calibri Light" panose="020f03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 panose="020f05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0</Paragraphs>
  <Slides>1</Slides>
  <Notes>0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Calibri Light</vt:lpstr>
      <vt:lpstr>Office Theme</vt:lpstr>
      <vt:lpstr>PowerPoint Presentation</vt:lpstr>
    </vt:vector>
  </TitlesOfParts>
  <LinksUpToDate>0</LinksUpToDate>
  <SharedDoc>0</SharedDoc>
  <HyperlinksChanged>0</HyperlinksChanged>
  <Application>Aspose.Slides for .NET</Application>
  <AppVersion>23.0100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2024-07-17T07:37:26.612</cp:lastPrinted>
  <dcterms:created xsi:type="dcterms:W3CDTF">2024-07-17T07:37:26Z</dcterms:created>
  <dcterms:modified xsi:type="dcterms:W3CDTF">2024-07-17T07:37:26Z</dcterms:modified>
</cp:coreProperties>
</file>