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1" r:id="rId2"/>
  </p:sldMasterIdLst>
  <p:sldIdLst>
    <p:sldId id="259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25A88CD-1865-4C9C-A82B-0043BD9E715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4E15279-2373-4E7E-BEA3-AF9267ED461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18E0C5-ECC6-40C0-9858-54489F7E4F3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7668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1292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7642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64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9020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1632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286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4543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90E44CB-18F9-45D9-9500-60FD2BB94AF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127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0506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26644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8924494-09CE-4620-A245-50E9D37D3A4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06C4E21-A600-4450-8373-8A6CFE59286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1E6764F9-A94F-4987-A127-1483D2D8534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1C727BE5-2C2E-445A-BD08-66B716F8340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AA66C6B0-3355-4C5B-81A5-E0EBB33BF7F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0FCCD29-A320-4272-9A85-D52F2FFC48A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057E65D-CEE3-4EA2-9A91-C1A17F0A541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6612"/>
            <a:ext cx="12192000" cy="534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49919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29"/>
  <p:tag name="AS_OS" val="Unix 5.4.0.189"/>
  <p:tag name="AS_RELEASE_DATE" val="2023.01.14"/>
  <p:tag name="AS_TITLE" val="Aspose.Slides for .NET5"/>
  <p:tag name="AS_VERSION" val="23.1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2024-07-17T07:37:26.612</cp:lastPrinted>
  <dcterms:created xsi:type="dcterms:W3CDTF">2024-07-17T07:37:26Z</dcterms:created>
  <dcterms:modified xsi:type="dcterms:W3CDTF">2024-07-17T07:37:26Z</dcterms:modified>
</cp:coreProperties>
</file>