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3.1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71" r:id="rId2"/>
  </p:sldMasterIdLst>
  <p:sldIdLst>
    <p:sldId id="259" r:id="rId3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00"/>
    <p:restoredTop sz="0"/>
  </p:normalViewPr>
  <p:slideViewPr>
    <p:cSldViewPr>
      <p:cViewPr>
        <p:scale>
          <a:sx n="73" d="100"/>
          <a:sy n="73" d="100"/>
        </p:scale>
        <p:origin x="0" y="0"/>
      </p:cViewPr>
    </p:cSldViewPr>
  </p:slideViewPr>
  <p:notesViewPr>
    <p:cSldViewPr>
      <p:cViewPr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Master" Target="slideMasters/slideMaster2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 title="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F0E9858-11CE-4365-B29D-B382EC02C9E5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 title="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2A801F2-1CD6-4210-85D0-08EC4C91EEA5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 title="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 title="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A4A9A44-497C-4B54-8F8C-9F46DCA21891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476685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412920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476421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26453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590200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816320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92869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64543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F36D2D3-8A92-4E35-AA00-B9A610D30240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61278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005067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266443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9E8DDA8-B1C9-4557-AE81-701887974A98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 title="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3D892157-B20E-4EC3-AE0C-42560FCC2020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 title="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 title="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 title="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 title="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B3CDBC93-24DF-420C-9432-50B85D2CFD84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8" name="Footer Placeholder 7" title="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 title="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 title="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A8D6A13A-0736-4B60-8B2F-F1ADB1A28C62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4" name="Footer Placeholder 3" title="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 title="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 title="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9AEB4539-85AA-4671-9D16-074AC7596450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3" name="Footer Placeholder 2" title="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 title="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 title="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84AB73B8-FD39-4E33-B327-54B468A15D6C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title="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 title="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26D797E4-57FC-4E88-8537-18C3E9E38F3C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10" Type="http://schemas.openxmlformats.org/officeDocument/2006/relationships/slideLayout" Target="../slideLayouts/slideLayout21.xml" /><Relationship Id="rId11" Type="http://schemas.openxmlformats.org/officeDocument/2006/relationships/slideLayout" Target="../slideLayouts/slideLayout22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14.xml" /><Relationship Id="rId4" Type="http://schemas.openxmlformats.org/officeDocument/2006/relationships/slideLayout" Target="../slideLayouts/slideLayout15.xml" /><Relationship Id="rId5" Type="http://schemas.openxmlformats.org/officeDocument/2006/relationships/slideLayout" Target="../slideLayouts/slideLayout16.xml" /><Relationship Id="rId6" Type="http://schemas.openxmlformats.org/officeDocument/2006/relationships/slideLayout" Target="../slideLayouts/slideLayout17.xml" /><Relationship Id="rId7" Type="http://schemas.openxmlformats.org/officeDocument/2006/relationships/slideLayout" Target="../slideLayouts/slideLayout18.xml" /><Relationship Id="rId8" Type="http://schemas.openxmlformats.org/officeDocument/2006/relationships/slideLayout" Target="../slideLayouts/slideLayout19.xml" /><Relationship Id="rId9" Type="http://schemas.openxmlformats.org/officeDocument/2006/relationships/slideLayout" Target="../slideLayouts/slideLayout20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 title="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122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6612"/>
            <a:ext cx="12192000" cy="534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146237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6.0.29"/>
  <p:tag name="AS_OS" val="Unix 5.4.0.189"/>
  <p:tag name="AS_RELEASE_DATE" val="2023.01.14"/>
  <p:tag name="AS_TITLE" val="Aspose.Slides for .NET5"/>
  <p:tag name="AS_VERSION" val="23.1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Calibri Light" panose="020f0302020204030204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 panose="020f0502020204030204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0</Paragraphs>
  <Slides>1</Slides>
  <Notes>0</Notes>
  <TotalTime>1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</vt:lpstr>
      <vt:lpstr>Calibri Light</vt:lpstr>
      <vt:lpstr>Office Theme</vt:lpstr>
      <vt:lpstr>PowerPoint Presentation</vt:lpstr>
    </vt:vector>
  </TitlesOfParts>
  <LinksUpToDate>0</LinksUpToDate>
  <SharedDoc>0</SharedDoc>
  <HyperlinksChanged>0</HyperlinksChanged>
  <Application>Aspose.Slides for .NET</Application>
  <AppVersion>23.0100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2024-07-17T07:37:24.304</cp:lastPrinted>
  <dcterms:created xsi:type="dcterms:W3CDTF">2024-07-17T07:37:24Z</dcterms:created>
  <dcterms:modified xsi:type="dcterms:W3CDTF">2024-07-17T07:37:24Z</dcterms:modified>
</cp:coreProperties>
</file>