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Override PartName="/docProps/app.xml" ContentType="application/vnd.openxmlformats-officedocument.extended-properties+xml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23.1--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1"/>
    <p:sldMasterId id="2147483671" r:id="rId2"/>
  </p:sldMasterIdLst>
  <p:sldIdLst>
    <p:sldId id="259" r:id="rId3"/>
  </p:sldIdLst>
  <p:sldSz cx="12192000" cy="6858000"/>
  <p:notesSz cx="6858000" cy="9144000"/>
  <p:custDataLst>
    <p:tags r:id="rId4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showPr showNarration="1"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6000"/>
    <p:restoredTop sz="0"/>
  </p:normalViewPr>
  <p:slideViewPr>
    <p:cSldViewPr>
      <p:cViewPr>
        <p:scale>
          <a:sx n="73" d="100"/>
          <a:sy n="73" d="100"/>
        </p:scale>
        <p:origin x="0" y="0"/>
      </p:cViewPr>
    </p:cSldViewPr>
  </p:slideViewPr>
  <p:notesViewPr>
    <p:cSldViewPr>
      <p:cViewPr>
        <p:scale>
          <a:sx n="1" d="100"/>
          <a:sy n="1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slideMaster" Target="slideMasters/slideMaster2.xml" /><Relationship Id="rId3" Type="http://schemas.openxmlformats.org/officeDocument/2006/relationships/slide" Target="slides/slide1.xml" /><Relationship Id="rId4" Type="http://schemas.openxmlformats.org/officeDocument/2006/relationships/tags" Target="tags/tag1.xml" /><Relationship Id="rId5" Type="http://schemas.openxmlformats.org/officeDocument/2006/relationships/presProps" Target="presProps.xml" /><Relationship Id="rId6" Type="http://schemas.openxmlformats.org/officeDocument/2006/relationships/viewProps" Target="viewProps.xml" /><Relationship Id="rId7" Type="http://schemas.openxmlformats.org/officeDocument/2006/relationships/theme" Target="theme/theme1.xml" /><Relationship Id="rId8" Type="http://schemas.openxmlformats.org/officeDocument/2006/relationships/tableStyles" Target="tableStyles.xml" /></Relationship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2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2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Title Slide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Title 1" title="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 title=""/>
          <p:cNvSpPr>
            <a:spLocks noGrp="1"/>
          </p:cNvSpPr>
          <p:nvPr>
            <p:ph type="subTitle" idx="1"/>
          </p:nvPr>
        </p:nvSpPr>
        <p:spPr/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 title="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9F0E9858-11CE-4365-B29D-B382EC02C9E5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5" name="Footer Placeholder 4" title="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 title="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Title and Vertical Text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Title 1" title="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 title="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 title="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B2A801F2-1CD6-4210-85D0-08EC4C91EEA5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5" name="Footer Placeholder 4" title="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 title="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Vertical Title and Text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Vertical Title 1" title=""/>
          <p:cNvSpPr>
            <a:spLocks noGrp="1"/>
          </p:cNvSpPr>
          <p:nvPr>
            <p:ph type="title" orient="vert"/>
          </p:nvPr>
        </p:nvSpPr>
        <p:spPr/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 title="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 title="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EA4A9A44-497C-4B54-8F8C-9F46DCA21891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5" name="Footer Placeholder 4" title="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 title="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1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BB158-2AFC-4A6B-A6CE-35C93D916536}" type="datetimeFigureOut">
              <a:rPr lang="ru-RU" smtClean="0"/>
              <a:t>15.09.2020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717AC-BD81-4FC3-9CA9-D0D3E3DB44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3476685"/>
      </p:ext>
    </p:extLst>
  </p:cSld>
  <p:clrMapOvr>
    <a:masterClrMapping/>
  </p:clrMapOvr>
  <p:transition/>
  <p:timing/>
</p:sldLayout>
</file>

<file path=ppt/slideLayouts/slideLayout1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BB158-2AFC-4A6B-A6CE-35C93D916536}" type="datetimeFigureOut">
              <a:rPr lang="ru-RU" smtClean="0"/>
              <a:t>15.09.2020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717AC-BD81-4FC3-9CA9-D0D3E3DB44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7412920"/>
      </p:ext>
    </p:extLst>
  </p:cSld>
  <p:clrMapOvr>
    <a:masterClrMapping/>
  </p:clrMapOvr>
  <p:transition/>
  <p:timing/>
</p:sldLayout>
</file>

<file path=ppt/slideLayouts/slideLayout1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BB158-2AFC-4A6B-A6CE-35C93D916536}" type="datetimeFigureOut">
              <a:rPr lang="ru-RU" smtClean="0"/>
              <a:t>15.09.2020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717AC-BD81-4FC3-9CA9-D0D3E3DB44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9476421"/>
      </p:ext>
    </p:extLst>
  </p:cSld>
  <p:clrMapOvr>
    <a:masterClrMapping/>
  </p:clrMapOvr>
  <p:transition/>
  <p:timing/>
</p:sldLayout>
</file>

<file path=ppt/slideLayouts/slideLayout1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BB158-2AFC-4A6B-A6CE-35C93D916536}" type="datetimeFigureOut">
              <a:rPr lang="ru-RU" smtClean="0"/>
              <a:t>15.09.2020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717AC-BD81-4FC3-9CA9-D0D3E3DB44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526453"/>
      </p:ext>
    </p:extLst>
  </p:cSld>
  <p:clrMapOvr>
    <a:masterClrMapping/>
  </p:clrMapOvr>
  <p:transition/>
  <p:timing/>
</p:sldLayout>
</file>

<file path=ppt/slideLayouts/slideLayout1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BB158-2AFC-4A6B-A6CE-35C93D916536}" type="datetimeFigureOut">
              <a:rPr lang="ru-RU" smtClean="0"/>
              <a:t>15.09.2020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717AC-BD81-4FC3-9CA9-D0D3E3DB44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8590200"/>
      </p:ext>
    </p:extLst>
  </p:cSld>
  <p:clrMapOvr>
    <a:masterClrMapping/>
  </p:clrMapOvr>
  <p:transition/>
  <p:timing/>
</p:sldLayout>
</file>

<file path=ppt/slideLayouts/slideLayout1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BB158-2AFC-4A6B-A6CE-35C93D916536}" type="datetimeFigureOut">
              <a:rPr lang="ru-RU" smtClean="0"/>
              <a:t>15.09.2020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717AC-BD81-4FC3-9CA9-D0D3E3DB44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0816320"/>
      </p:ext>
    </p:extLst>
  </p:cSld>
  <p:clrMapOvr>
    <a:masterClrMapping/>
  </p:clrMapOvr>
  <p:transition/>
  <p:timing/>
</p:sldLayout>
</file>

<file path=ppt/slideLayouts/slideLayout1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BB158-2AFC-4A6B-A6CE-35C93D916536}" type="datetimeFigureOut">
              <a:rPr lang="ru-RU" smtClean="0"/>
              <a:t>15.09.2020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717AC-BD81-4FC3-9CA9-D0D3E3DB44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792869"/>
      </p:ext>
    </p:extLst>
  </p:cSld>
  <p:clrMapOvr>
    <a:masterClrMapping/>
  </p:clrMapOvr>
  <p:transition/>
  <p:timing/>
</p:sldLayout>
</file>

<file path=ppt/slideLayouts/slideLayout1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BB158-2AFC-4A6B-A6CE-35C93D916536}" type="datetimeFigureOut">
              <a:rPr lang="ru-RU" smtClean="0"/>
              <a:t>15.09.2020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717AC-BD81-4FC3-9CA9-D0D3E3DB44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4645432"/>
      </p:ext>
    </p:extLst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Title and Content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Title 1" title="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 title="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 title="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EF36D2D3-8A92-4E35-AA00-B9A610D30240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5" name="Footer Placeholder 4" title="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 title="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2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BB158-2AFC-4A6B-A6CE-35C93D916536}" type="datetimeFigureOut">
              <a:rPr lang="ru-RU" smtClean="0"/>
              <a:t>15.09.2020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717AC-BD81-4FC3-9CA9-D0D3E3DB44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361278"/>
      </p:ext>
    </p:extLst>
  </p:cSld>
  <p:clrMapOvr>
    <a:masterClrMapping/>
  </p:clrMapOvr>
  <p:transition/>
  <p:timing/>
</p:sldLayout>
</file>

<file path=ppt/slideLayouts/slideLayout2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BB158-2AFC-4A6B-A6CE-35C93D916536}" type="datetimeFigureOut">
              <a:rPr lang="ru-RU" smtClean="0"/>
              <a:t>15.09.2020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717AC-BD81-4FC3-9CA9-D0D3E3DB44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5005067"/>
      </p:ext>
    </p:extLst>
  </p:cSld>
  <p:clrMapOvr>
    <a:masterClrMapping/>
  </p:clrMapOvr>
  <p:transition/>
  <p:timing/>
</p:sldLayout>
</file>

<file path=ppt/slideLayouts/slideLayout2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BB158-2AFC-4A6B-A6CE-35C93D916536}" type="datetimeFigureOut">
              <a:rPr lang="ru-RU" smtClean="0"/>
              <a:t>15.09.2020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717AC-BD81-4FC3-9CA9-D0D3E3DB44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3266443"/>
      </p:ext>
    </p:extLst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Section Header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Title 1" title=""/>
          <p:cNvSpPr>
            <a:spLocks noGrp="1"/>
          </p:cNvSpPr>
          <p:nvPr>
            <p:ph type="title"/>
          </p:nvPr>
        </p:nvSpPr>
        <p:spPr/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 title=""/>
          <p:cNvSpPr>
            <a:spLocks noGrp="1"/>
          </p:cNvSpPr>
          <p:nvPr>
            <p:ph type="body" idx="1"/>
          </p:nvPr>
        </p:nvSpPr>
        <p:spPr/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 title="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D9E8DDA8-B1C9-4557-AE81-701887974A98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5" name="Footer Placeholder 4" title="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 title="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Two Content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Title 1" title="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 title=""/>
          <p:cNvSpPr>
            <a:spLocks noGrp="1"/>
          </p:cNvSpPr>
          <p:nvPr>
            <p:ph sz="half" idx="1"/>
          </p:nvPr>
        </p:nvSpPr>
        <p:spPr/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 title=""/>
          <p:cNvSpPr>
            <a:spLocks noGrp="1"/>
          </p:cNvSpPr>
          <p:nvPr>
            <p:ph sz="half" idx="2"/>
          </p:nvPr>
        </p:nvSpPr>
        <p:spPr/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 title=""/>
          <p:cNvSpPr>
            <a:spLocks noGrp="1"/>
          </p:cNvSpPr>
          <p:nvPr>
            <p:ph type="dt" sz="half" idx="3"/>
          </p:nvPr>
        </p:nvSpPr>
        <p:spPr/>
        <p:txBody>
          <a:bodyPr/>
          <a:lstStyle/>
          <a:p>
            <a:fld id="{3D892157-B20E-4EC3-AE0C-42560FCC2020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6" name="Footer Placeholder 5" title="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 title="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Comparison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Title 1" title="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 title=""/>
          <p:cNvSpPr>
            <a:spLocks noGrp="1"/>
          </p:cNvSpPr>
          <p:nvPr>
            <p:ph type="body" idx="1"/>
          </p:nvPr>
        </p:nvSpPr>
        <p:spPr/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 title=""/>
          <p:cNvSpPr>
            <a:spLocks noGrp="1"/>
          </p:cNvSpPr>
          <p:nvPr>
            <p:ph sz="half" idx="2"/>
          </p:nvPr>
        </p:nvSpPr>
        <p:spPr/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 title=""/>
          <p:cNvSpPr>
            <a:spLocks noGrp="1"/>
          </p:cNvSpPr>
          <p:nvPr>
            <p:ph type="body" sz="quarter" idx="3"/>
          </p:nvPr>
        </p:nvSpPr>
        <p:spPr/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 title=""/>
          <p:cNvSpPr>
            <a:spLocks noGrp="1"/>
          </p:cNvSpPr>
          <p:nvPr>
            <p:ph sz="quarter" idx="4"/>
          </p:nvPr>
        </p:nvSpPr>
        <p:spPr/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 title=""/>
          <p:cNvSpPr>
            <a:spLocks noGrp="1"/>
          </p:cNvSpPr>
          <p:nvPr>
            <p:ph type="dt" sz="half" idx="5"/>
          </p:nvPr>
        </p:nvSpPr>
        <p:spPr/>
        <p:txBody>
          <a:bodyPr/>
          <a:lstStyle/>
          <a:p>
            <a:fld id="{B3CDBC93-24DF-420C-9432-50B85D2CFD84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8" name="Footer Placeholder 7" title=""/>
          <p:cNvSpPr>
            <a:spLocks noGrp="1"/>
          </p:cNvSpPr>
          <p:nvPr>
            <p:ph type="ftr" sz="quarter" idx="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 title="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Title Only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Title 1" title="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 title=""/>
          <p:cNvSpPr>
            <a:spLocks noGrp="1"/>
          </p:cNvSpPr>
          <p:nvPr>
            <p:ph type="dt" sz="half" idx="1"/>
          </p:nvPr>
        </p:nvSpPr>
        <p:spPr/>
        <p:txBody>
          <a:bodyPr/>
          <a:lstStyle/>
          <a:p>
            <a:fld id="{A8D6A13A-0736-4B60-8B2F-F1ADB1A28C62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4" name="Footer Placeholder 3" title=""/>
          <p:cNvSpPr>
            <a:spLocks noGrp="1"/>
          </p:cNvSpPr>
          <p:nvPr>
            <p:ph type="ftr" sz="quarter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 title=""/>
          <p:cNvSpPr>
            <a:spLocks noGrp="1"/>
          </p:cNvSpPr>
          <p:nvPr>
            <p:ph type="sldNum" sz="quarter" idx="3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Blank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Date Placeholder 1" title=""/>
          <p:cNvSpPr>
            <a:spLocks noGrp="1"/>
          </p:cNvSpPr>
          <p:nvPr>
            <p:ph type="dt" sz="half"/>
          </p:nvPr>
        </p:nvSpPr>
        <p:spPr/>
        <p:txBody>
          <a:bodyPr/>
          <a:lstStyle/>
          <a:p>
            <a:fld id="{9AEB4539-85AA-4671-9D16-074AC7596450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3" name="Footer Placeholder 2" title=""/>
          <p:cNvSpPr>
            <a:spLocks noGrp="1"/>
          </p:cNvSpPr>
          <p:nvPr>
            <p:ph type="ftr" sz="quarter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 title="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Content with Caption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Title 1" title=""/>
          <p:cNvSpPr>
            <a:spLocks noGrp="1"/>
          </p:cNvSpPr>
          <p:nvPr>
            <p:ph type="title"/>
          </p:nvPr>
        </p:nvSpPr>
        <p:spPr/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 title="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 title=""/>
          <p:cNvSpPr>
            <a:spLocks noGrp="1"/>
          </p:cNvSpPr>
          <p:nvPr>
            <p:ph type="body" sz="half" idx="2"/>
          </p:nvPr>
        </p:nvSpPr>
        <p:spPr/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 title=""/>
          <p:cNvSpPr>
            <a:spLocks noGrp="1"/>
          </p:cNvSpPr>
          <p:nvPr>
            <p:ph type="dt" sz="half" idx="3"/>
          </p:nvPr>
        </p:nvSpPr>
        <p:spPr/>
        <p:txBody>
          <a:bodyPr/>
          <a:lstStyle/>
          <a:p>
            <a:fld id="{84AB73B8-FD39-4E33-B327-54B468A15D6C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6" name="Footer Placeholder 5" title="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 title="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Picture with Caption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Title 1" title=""/>
          <p:cNvSpPr>
            <a:spLocks noGrp="1"/>
          </p:cNvSpPr>
          <p:nvPr>
            <p:ph type="title"/>
          </p:nvPr>
        </p:nvSpPr>
        <p:spPr/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 title=""/>
          <p:cNvSpPr>
            <a:spLocks noGrp="1"/>
          </p:cNvSpPr>
          <p:nvPr>
            <p:ph type="pic" idx="1"/>
          </p:nvPr>
        </p:nvSpPr>
        <p:spPr/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 title=""/>
          <p:cNvSpPr>
            <a:spLocks noGrp="1"/>
          </p:cNvSpPr>
          <p:nvPr>
            <p:ph type="body" sz="half" idx="2"/>
          </p:nvPr>
        </p:nvSpPr>
        <p:spPr/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 title=""/>
          <p:cNvSpPr>
            <a:spLocks noGrp="1"/>
          </p:cNvSpPr>
          <p:nvPr>
            <p:ph type="dt" sz="half" idx="3"/>
          </p:nvPr>
        </p:nvSpPr>
        <p:spPr/>
        <p:txBody>
          <a:bodyPr/>
          <a:lstStyle/>
          <a:p>
            <a:fld id="{26D797E4-57FC-4E88-8537-18C3E9E38F3C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6" name="Footer Placeholder 5" title="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 title="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/Relationships>
</file>

<file path=ppt/slideMasters/_rels/slideMaster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 /><Relationship Id="rId10" Type="http://schemas.openxmlformats.org/officeDocument/2006/relationships/slideLayout" Target="../slideLayouts/slideLayout21.xml" /><Relationship Id="rId11" Type="http://schemas.openxmlformats.org/officeDocument/2006/relationships/slideLayout" Target="../slideLayouts/slideLayout22.xml" /><Relationship Id="rId12" Type="http://schemas.openxmlformats.org/officeDocument/2006/relationships/theme" Target="../theme/theme2.xml" /><Relationship Id="rId2" Type="http://schemas.openxmlformats.org/officeDocument/2006/relationships/slideLayout" Target="../slideLayouts/slideLayout13.xml" /><Relationship Id="rId3" Type="http://schemas.openxmlformats.org/officeDocument/2006/relationships/slideLayout" Target="../slideLayouts/slideLayout14.xml" /><Relationship Id="rId4" Type="http://schemas.openxmlformats.org/officeDocument/2006/relationships/slideLayout" Target="../slideLayouts/slideLayout15.xml" /><Relationship Id="rId5" Type="http://schemas.openxmlformats.org/officeDocument/2006/relationships/slideLayout" Target="../slideLayouts/slideLayout16.xml" /><Relationship Id="rId6" Type="http://schemas.openxmlformats.org/officeDocument/2006/relationships/slideLayout" Target="../slideLayouts/slideLayout17.xml" /><Relationship Id="rId7" Type="http://schemas.openxmlformats.org/officeDocument/2006/relationships/slideLayout" Target="../slideLayouts/slideLayout18.xml" /><Relationship Id="rId8" Type="http://schemas.openxmlformats.org/officeDocument/2006/relationships/slideLayout" Target="../slideLayouts/slideLayout19.xml" /><Relationship Id="rId9" Type="http://schemas.openxmlformats.org/officeDocument/2006/relationships/slideLayout" Target="../slideLayouts/slideLayout20.xml" 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Title Placeholder 1" title="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 title="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 title="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FD0B7A-F5DD-4F40-B4CB-3B2C354B893A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5" name="Footer Placeholder 4" title="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 title="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iming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6EBB158-2AFC-4A6B-A6CE-35C93D916536}" type="datetimeFigureOut">
              <a:rPr lang="ru-RU" smtClean="0"/>
              <a:t>15.09.2020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64717AC-BD81-4FC3-9CA9-D0D3E3DB44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01226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ransition/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8.xml" /><Relationship Id="rId2" Type="http://schemas.openxmlformats.org/officeDocument/2006/relationships/image" Target="../media/image1.jpeg" /></Relationships>
</file>

<file path=ppt/slides/slide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56612"/>
            <a:ext cx="12192000" cy="5344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0146237"/>
      </p:ext>
    </p:extLst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6.0.29"/>
  <p:tag name="AS_OS" val="Unix 5.4.0.189"/>
  <p:tag name="AS_RELEASE_DATE" val="2023.01.14"/>
  <p:tag name="AS_TITLE" val="Aspose.Slides for .NET5"/>
  <p:tag name="AS_VERSION" val="23.1"/>
</p:tagLst>
</file>

<file path=ppt/theme/theme1.xml><?xml version="1.0" encoding="utf-8"?>
<a:theme xmlns:r="http://schemas.openxmlformats.org/officeDocument/2006/relationships"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%20Ｐゴシック"/>
        <a:font script="Hang" typeface="맑은%20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%20Ｐゴシック"/>
        <a:font script="Hang" typeface="맑은%20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r="http://schemas.openxmlformats.org/officeDocument/2006/relationships"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Calibri Light" panose="020f0302020204030204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Calibri" panose="020f0502020204030204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0</Paragraphs>
  <Slides>1</Slides>
  <Notes>0</Notes>
  <TotalTime>1</TotalTime>
  <HiddenSlides>0</HiddenSlides>
  <MMClips>0</MMClips>
  <ScaleCrop>0</ScaleCrop>
  <HeadingPairs>
    <vt:vector baseType="variant" size="6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5">
      <vt:lpstr>Arial</vt:lpstr>
      <vt:lpstr>Calibri</vt:lpstr>
      <vt:lpstr>Calibri Light</vt:lpstr>
      <vt:lpstr>Office Theme</vt:lpstr>
      <vt:lpstr>PowerPoint Presentation</vt:lpstr>
    </vt:vector>
  </TitlesOfParts>
  <LinksUpToDate>0</LinksUpToDate>
  <SharedDoc>0</SharedDoc>
  <HyperlinksChanged>0</HyperlinksChanged>
  <Application>Aspose.Slides for .NET</Application>
  <AppVersion>23.0100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cp:revision>1</cp:revision>
  <cp:lastPrinted>2024-07-17T07:37:24.304</cp:lastPrinted>
  <dcterms:created xsi:type="dcterms:W3CDTF">2024-07-17T07:37:24Z</dcterms:created>
  <dcterms:modified xsi:type="dcterms:W3CDTF">2024-07-17T07:37:24Z</dcterms:modified>
</cp:coreProperties>
</file>