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B2434A5-36CA-4141-ABD5-DA5D1D6AA27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2F878D0-1BE7-4926-AE35-B4CF578AA1B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E8490BC-01B3-4306-B2BA-D6D360E8599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E2F6383-9A30-4012-9186-86F0F2FDFBB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050BB8C-631B-4893-B450-3BDC2694C93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BDE8DE3-3079-422E-84DB-962CE0C74BD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2A4D899B-42B8-41AA-BB2E-770874FE64D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70472F3C-F788-47C1-86CC-448094572DA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1F41C03-5141-4800-9B50-291106A8D91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B85E652-ADFB-4068-96DA-BD5167A0C7A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B657EE3-ACFE-4AA1-855A-2E254AA05CC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0"/>
            <a:ext cx="96991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0132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2024-07-17T07:37:25.418</cp:lastPrinted>
  <dcterms:created xsi:type="dcterms:W3CDTF">2024-07-17T07:37:25Z</dcterms:created>
  <dcterms:modified xsi:type="dcterms:W3CDTF">2024-07-17T07:37:25Z</dcterms:modified>
</cp:coreProperties>
</file>