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1" r:id="rId2"/>
  </p:sldMasterIdLst>
  <p:sldIdLst>
    <p:sldId id="259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B2434A5-36CA-4141-ABD5-DA5D1D6AA27C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2F878D0-1BE7-4926-AE35-B4CF578AA1B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E8490BC-01B3-4306-B2BA-D6D360E8599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476685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41292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7642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6453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9020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816320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9286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64543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E2F6383-9A30-4012-9186-86F0F2FDFBB3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61278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005067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326644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050BB8C-631B-4893-B450-3BDC2694C93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6BDE8DE3-3079-422E-84DB-962CE0C74BD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2A4D899B-42B8-41AA-BB2E-770874FE64D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70472F3C-F788-47C1-86CC-448094572DA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41F41C03-5141-4800-9B50-291106A8D91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B85E652-ADFB-4068-96DA-BD5167A0C7AF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BB657EE3-ACFE-4AA1-855A-2E254AA05CC8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6EBB158-2AFC-4A6B-A6CE-35C93D916536}" type="datetimeFigureOut">
              <a:rPr lang="ru-RU" smtClean="0"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64717AC-BD81-4FC3-9CA9-D0D3E3DB44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12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8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414" y="0"/>
            <a:ext cx="969917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0132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29"/>
  <p:tag name="AS_OS" val="Unix 5.4.0.189"/>
  <p:tag name="AS_RELEASE_DATE" val="2023.01.14"/>
  <p:tag name="AS_TITLE" val="Aspose.Slides for .NET5"/>
  <p:tag name="AS_VERSION" val="23.1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 panose="020f0502020204030204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0</Paragraphs>
  <Slides>1</Slides>
  <Notes>0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2024-07-17T07:37:25.418</cp:lastPrinted>
  <dcterms:created xsi:type="dcterms:W3CDTF">2024-07-17T07:37:25Z</dcterms:created>
  <dcterms:modified xsi:type="dcterms:W3CDTF">2024-07-17T07:37:25Z</dcterms:modified>
</cp:coreProperties>
</file>