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1" r:id="rId2"/>
  </p:sldMasterIdLst>
  <p:sldIdLst>
    <p:sldId id="259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Master" Target="slideMasters/slideMaster2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F851FE2-84D2-43D0-BBB3-644791F389D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991F2C3-550D-4ACA-B044-ADD2217D13B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3D0782-3DC8-4A93-BD18-C4728BC1A71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47668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1292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7642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645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9020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1632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286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64543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7932806-DD76-4E46-B8B3-0B86ADCCF8C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127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0506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26644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609B644-B099-43BA-92D8-C1387B78577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41AB4413-5870-4C7F-B0D7-256885AA575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B3A87BF7-2B48-4FE3-973A-31227C908AD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34A19500-AE43-408D-B837-C1CAF338791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EE6457E9-D35C-4D3B-BE22-13B39183633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4FE79150-CFDD-4174-A5BD-207A9DFB9BD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4A674187-3F68-4609-AAF5-635DD7E0F1A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2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982" y="1825625"/>
            <a:ext cx="6154035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14" y="0"/>
            <a:ext cx="96991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8939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29"/>
  <p:tag name="AS_OS" val="Unix 5.4.0.189"/>
  <p:tag name="AS_RELEASE_DATE" val="2023.01.14"/>
  <p:tag name="AS_TITLE" val="Aspose.Slides for .NET5"/>
  <p:tag name="AS_VERSION" val="23.1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23.0100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2024-07-17T07:37:21.700</cp:lastPrinted>
  <dcterms:created xsi:type="dcterms:W3CDTF">2024-07-17T07:37:21Z</dcterms:created>
  <dcterms:modified xsi:type="dcterms:W3CDTF">2024-07-17T07:37:21Z</dcterms:modified>
</cp:coreProperties>
</file>