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F851FE2-84D2-43D0-BBB3-644791F389D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991F2C3-550D-4ACA-B044-ADD2217D13B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13D0782-3DC8-4A93-BD18-C4728BC1A71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7932806-DD76-4E46-B8B3-0B86ADCCF8C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609B644-B099-43BA-92D8-C1387B78577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1AB4413-5870-4C7F-B0D7-256885AA575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B3A87BF7-2B48-4FE3-973A-31227C908AD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34A19500-AE43-408D-B837-C1CAF338791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E6457E9-D35C-4D3B-BE22-13B39183633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FE79150-CFDD-4174-A5BD-207A9DFB9BD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A674187-3F68-4609-AAF5-635DD7E0F1A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982" y="1825625"/>
            <a:ext cx="6154035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0"/>
            <a:ext cx="969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8939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2024-07-17T07:37:21.700</cp:lastPrinted>
  <dcterms:created xsi:type="dcterms:W3CDTF">2024-07-17T07:37:21Z</dcterms:created>
  <dcterms:modified xsi:type="dcterms:W3CDTF">2024-07-17T07:37:21Z</dcterms:modified>
</cp:coreProperties>
</file>