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F109A0-8274-4DB9-BC45-8252CA1F3C8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163BEE2-A428-4DAA-A338-87F5544FF12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AD9CF20-6196-490F-8E5E-03707E1948E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7668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1292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7642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64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02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163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28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454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7F71CC9-6D54-41D4-8BBD-9FAA8E56E02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2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50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664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DF2CE24-E5CB-4812-8F35-24098B46363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94FA12EA-19BB-4641-8B54-DFCD2E47273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7EE71C38-CB0F-4E67-B9FE-272252E86AD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27C41344-C653-4703-854B-31986D6018F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FC87F361-DDA2-494E-BBC6-9E7BF2DFF95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C0D6AC8-D687-4082-B01A-5DC790AA69E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AAF7FBA6-80F6-497A-B45C-6AC2555429C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14" y="0"/>
            <a:ext cx="9699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13075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29"/>
  <p:tag name="AS_OS" val="Unix 5.4.0.189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2024-07-17T07:37:16.907</cp:lastPrinted>
  <dcterms:created xsi:type="dcterms:W3CDTF">2024-07-17T07:37:16Z</dcterms:created>
  <dcterms:modified xsi:type="dcterms:W3CDTF">2024-07-17T07:37:17Z</dcterms:modified>
</cp:coreProperties>
</file>