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D0301BC-7A3F-43F4-B99F-C47FB89AD33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B87149-0B94-457B-A8C1-6E5281F47FF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C80830A-4601-48DA-B217-1329621162A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C832BDF-E2B4-423F-BB97-99CE3AFFC40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11141B-7BC9-4434-B7B2-0690777AE28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B149B75-B867-422A-9A85-C8A4054E391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52285DA2-06DF-4FEB-B213-54539CD2974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A6697E77-F2F8-4CA2-83BD-FBF920E8682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919A116-E729-4B22-B9F9-7175B1E0FC8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3C93966-0B0B-4104-BCFF-DEB5D8D006D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E27084E-C436-4081-9501-16DB943C8C5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14" y="0"/>
            <a:ext cx="969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0218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2024-07-17T07:37:27.808</cp:lastPrinted>
  <dcterms:created xsi:type="dcterms:W3CDTF">2024-07-17T07:37:27Z</dcterms:created>
  <dcterms:modified xsi:type="dcterms:W3CDTF">2024-07-17T07:37:27Z</dcterms:modified>
</cp:coreProperties>
</file>