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3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71" r:id="rId2"/>
  </p:sldMasterIdLst>
  <p:sldIdLst>
    <p:sldId id="259" r:id="rId3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00"/>
    <p:restoredTop sz="0"/>
  </p:normalViewPr>
  <p:slideViewPr>
    <p:cSldViewPr>
      <p:cViewPr>
        <p:scale>
          <a:sx n="73" d="100"/>
          <a:sy n="73" d="100"/>
        </p:scale>
        <p:origin x="0" y="0"/>
      </p:cViewPr>
    </p:cSldViewPr>
  </p:slideViewPr>
  <p:notesViewPr>
    <p:cSldViewPr>
      <p:cViewPr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Master" Target="slideMasters/slideMaster2.xml" /><Relationship Id="rId3" Type="http://schemas.openxmlformats.org/officeDocument/2006/relationships/slide" Target="slides/slide1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 title="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FDD5693-293A-44A0-A212-21B6692467CF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BFA4744-EB13-4662-AF91-00739FE15FB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 title="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092F7F4-10F5-41AE-897D-1733AAF0E45B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476685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41292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476421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2645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590200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816320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92869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64543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B6EB454-1CF9-4687-A85E-50CA303AA50F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61278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005067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26644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5057A74-13DB-48A0-B88A-F48E87B04D10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A16849AB-EC85-4907-BA9E-0B52D9224C0F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 title="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 title="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 title="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AED1CA13-DB02-42E0-AA9B-016603CC6C2D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8" name="Footer Placeholder 7" title="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 title="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 title="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448FDCD2-6E0D-4EEC-BE75-3048FF7BCFE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4" name="Footer Placeholder 3" title="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 title="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 title="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DF3E0843-63F4-420B-833E-3CCED616D678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3" name="Footer Placeholder 2" title="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 title="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A6376DEF-6E63-4829-A9A6-D35879BA6AD3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title="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B482069D-AA4A-4935-A85E-153806546AF3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10" Type="http://schemas.openxmlformats.org/officeDocument/2006/relationships/slideLayout" Target="../slideLayouts/slideLayout21.xml" /><Relationship Id="rId11" Type="http://schemas.openxmlformats.org/officeDocument/2006/relationships/slideLayout" Target="../slideLayouts/slideLayout22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14.xml" /><Relationship Id="rId4" Type="http://schemas.openxmlformats.org/officeDocument/2006/relationships/slideLayout" Target="../slideLayouts/slideLayout15.xml" /><Relationship Id="rId5" Type="http://schemas.openxmlformats.org/officeDocument/2006/relationships/slideLayout" Target="../slideLayouts/slideLayout16.xml" /><Relationship Id="rId6" Type="http://schemas.openxmlformats.org/officeDocument/2006/relationships/slideLayout" Target="../slideLayouts/slideLayout17.xml" /><Relationship Id="rId7" Type="http://schemas.openxmlformats.org/officeDocument/2006/relationships/slideLayout" Target="../slideLayouts/slideLayout18.xml" /><Relationship Id="rId8" Type="http://schemas.openxmlformats.org/officeDocument/2006/relationships/slideLayout" Target="../slideLayouts/slideLayout19.xml" /><Relationship Id="rId9" Type="http://schemas.openxmlformats.org/officeDocument/2006/relationships/slideLayout" Target="../slideLayouts/slideLayout20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 title="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12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image" Target="../media/image1.jpe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Как говорить с детьми о коронавирусе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414" y="0"/>
            <a:ext cx="96991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870236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6.0.29"/>
  <p:tag name="AS_OS" val="Unix 5.4.0.189"/>
  <p:tag name="AS_RELEASE_DATE" val="2023.01.14"/>
  <p:tag name="AS_TITLE" val="Aspose.Slides for .NET5"/>
  <p:tag name="AS_VERSION" val="23.1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Calibri Light" panose="020f03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 panose="020f05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</Paragraphs>
  <Slides>1</Slides>
  <Notes>0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Calibri Light</vt:lpstr>
      <vt:lpstr>Office Theme</vt:lpstr>
      <vt:lpstr>Как говорить с детьми о коронавирусе</vt:lpstr>
    </vt:vector>
  </TitlesOfParts>
  <LinksUpToDate>0</LinksUpToDate>
  <SharedDoc>0</SharedDoc>
  <HyperlinksChanged>0</HyperlinksChanged>
  <Application>Aspose.Slides for .NET</Application>
  <AppVersion>23.0100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2024-07-17T07:37:20.512</cp:lastPrinted>
  <dcterms:created xsi:type="dcterms:W3CDTF">2024-07-17T07:37:20Z</dcterms:created>
  <dcterms:modified xsi:type="dcterms:W3CDTF">2024-07-17T07:37:20Z</dcterms:modified>
</cp:coreProperties>
</file>